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880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4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3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DC64-1325-447C-A174-BB784F47547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FD6A-D9CD-4DAA-86EF-5FA0F8FF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7" y="0"/>
            <a:ext cx="5748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2" y="0"/>
            <a:ext cx="736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914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914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"/>
            <a:ext cx="91440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9144000" cy="5321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2438400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2425337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trustees@bethshalomamezion.org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Pepco Holdings,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Wortham , Doney Denise</dc:creator>
  <cp:lastModifiedBy>Morris</cp:lastModifiedBy>
  <cp:revision>5</cp:revision>
  <dcterms:created xsi:type="dcterms:W3CDTF">2014-09-10T20:32:39Z</dcterms:created>
  <dcterms:modified xsi:type="dcterms:W3CDTF">2015-02-08T18:30:43Z</dcterms:modified>
</cp:coreProperties>
</file>